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49"/>
  </p:notesMasterIdLst>
  <p:sldIdLst>
    <p:sldId id="371" r:id="rId2"/>
    <p:sldId id="464" r:id="rId3"/>
    <p:sldId id="491" r:id="rId4"/>
    <p:sldId id="490" r:id="rId5"/>
    <p:sldId id="493" r:id="rId6"/>
    <p:sldId id="445" r:id="rId7"/>
    <p:sldId id="468" r:id="rId8"/>
    <p:sldId id="469" r:id="rId9"/>
    <p:sldId id="470" r:id="rId10"/>
    <p:sldId id="471" r:id="rId11"/>
    <p:sldId id="506" r:id="rId12"/>
    <p:sldId id="509" r:id="rId13"/>
    <p:sldId id="472" r:id="rId14"/>
    <p:sldId id="473" r:id="rId15"/>
    <p:sldId id="474" r:id="rId16"/>
    <p:sldId id="475" r:id="rId17"/>
    <p:sldId id="482" r:id="rId18"/>
    <p:sldId id="483" r:id="rId19"/>
    <p:sldId id="484" r:id="rId20"/>
    <p:sldId id="492" r:id="rId21"/>
    <p:sldId id="514" r:id="rId22"/>
    <p:sldId id="515" r:id="rId23"/>
    <p:sldId id="485" r:id="rId24"/>
    <p:sldId id="486" r:id="rId25"/>
    <p:sldId id="476" r:id="rId26"/>
    <p:sldId id="481" r:id="rId27"/>
    <p:sldId id="487" r:id="rId28"/>
    <p:sldId id="449" r:id="rId29"/>
    <p:sldId id="512" r:id="rId30"/>
    <p:sldId id="513" r:id="rId31"/>
    <p:sldId id="489" r:id="rId32"/>
    <p:sldId id="505" r:id="rId33"/>
    <p:sldId id="488" r:id="rId34"/>
    <p:sldId id="502" r:id="rId35"/>
    <p:sldId id="504" r:id="rId36"/>
    <p:sldId id="503" r:id="rId37"/>
    <p:sldId id="450" r:id="rId38"/>
    <p:sldId id="494" r:id="rId39"/>
    <p:sldId id="510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16" r:id="rId48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CC6F492-59E5-4971-B8C2-8A4EF6EDE80D}">
          <p14:sldIdLst>
            <p14:sldId id="371"/>
            <p14:sldId id="464"/>
            <p14:sldId id="491"/>
            <p14:sldId id="490"/>
            <p14:sldId id="493"/>
            <p14:sldId id="445"/>
            <p14:sldId id="468"/>
            <p14:sldId id="469"/>
            <p14:sldId id="470"/>
            <p14:sldId id="471"/>
            <p14:sldId id="506"/>
            <p14:sldId id="509"/>
            <p14:sldId id="472"/>
            <p14:sldId id="473"/>
            <p14:sldId id="474"/>
            <p14:sldId id="475"/>
            <p14:sldId id="482"/>
            <p14:sldId id="483"/>
            <p14:sldId id="484"/>
            <p14:sldId id="492"/>
            <p14:sldId id="514"/>
            <p14:sldId id="515"/>
            <p14:sldId id="485"/>
            <p14:sldId id="486"/>
            <p14:sldId id="476"/>
            <p14:sldId id="481"/>
            <p14:sldId id="487"/>
            <p14:sldId id="449"/>
            <p14:sldId id="512"/>
            <p14:sldId id="513"/>
            <p14:sldId id="489"/>
            <p14:sldId id="505"/>
            <p14:sldId id="488"/>
            <p14:sldId id="502"/>
            <p14:sldId id="504"/>
            <p14:sldId id="503"/>
            <p14:sldId id="450"/>
            <p14:sldId id="494"/>
            <p14:sldId id="510"/>
            <p14:sldId id="495"/>
            <p14:sldId id="496"/>
            <p14:sldId id="497"/>
            <p14:sldId id="498"/>
            <p14:sldId id="499"/>
            <p14:sldId id="500"/>
            <p14:sldId id="501"/>
            <p14:sldId id="516"/>
          </p14:sldIdLst>
        </p14:section>
        <p14:section name="Раздел без заголовка" id="{B518251C-486E-48F8-A3C3-7719E90F2B6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11B89-F1CC-427E-BF3E-03B20D1A133E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41C0D-4578-4639-AD06-8D05C95B7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hashtag/%D2%9B%D0%B0%D0%B7%D0%B0%D2%9B%D1%81%D1%82%D0%B0%D0%BD%D0%BD%D1%8B%D2%A3_%D2%9B%D2%B1%D1%80%D0%BC%D0%B5%D1%82%D1%82%D1%96_%D0%BF%D0%B5%D0%B4%D0%B0%D0%B3%D0%BE%D0%B3%D1%8B?__eep__=6&amp;__cft__%5b0%5d=AZVaCXqeAsSQavrRamNt81DJty9h5dbcGNoCNkLG-a-fs24ypKXcsdV4h0X27Kr3n_EGLLfLqfUF44UeIHSp9AapEVhydwN_GPC94ysLmgBa8FtgOXeY1ycjRYJ3HY9Ohf_5WfthjK45ht8b-vP_iAQX&amp;__tn__=*NK-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facebook.com/hashtag/%D0%B1%D0%B0%D0%B9%D0%B4%D1%96%D0%BB%D0%B4%D0%B0%D0%B5%D0%B2%D0%B0?__eep__=6&amp;__cft__%5b0%5d=AZVvzy1QBMoDno25EF1nGlhmS0lMWMQrwpsXgZxx8r0gosvA0UKSGCiktHkHQbzU4Nd62_-gguGtspdouWcJbi4P9aDj2S8TUPnWjxGasELL1yct4oqVGBGpfMmLnyA9ZlUFcCQAnLTCH8kkdokm8KsR&amp;__tn__=*NK-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18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3548"/>
            <a:ext cx="11767930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7388"/>
            <a:ext cx="11767930" cy="663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 ЖӘНЕ СПОРТ МИНИСТРЛІГІ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КУЛЬТУРЫ И СПОРТА РЕСПУБЛИКИ КАЗАХСТАН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Т.ЖҮРГЕНОВ АТЫНДАҒЫ ҚАЗАҚ ҰЛТТЫҚ ӨНЕР АКАДЕМИЯСЫ 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КАЗАХСКАЯ НАЦИОНАЛЬНАЯ АКАДЕМИЯ ИСКУССТВ ИМ.Т.ЖУРГЕНОВА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«АКТЕРЛІК ӨНЕР» МАМАНДЫҒЫ</a:t>
            </a:r>
          </a:p>
          <a:p>
            <a:pPr lvl="1" algn="ctr"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жартыжылдығы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</a:p>
          <a:p>
            <a:pPr lvl="1" algn="ctr"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k-KZ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«Актерское искуство»                                                                    </a:t>
            </a:r>
            <a:endParaRPr lang="kk-KZ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полугодие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учебного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spcAft>
                <a:spcPts val="800"/>
              </a:spcAft>
            </a:pPr>
            <a:r>
              <a:rPr lang="kk-KZ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Алматы,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3639" y="1541416"/>
            <a:ext cx="11580497" cy="3814356"/>
            <a:chOff x="293639" y="1541416"/>
            <a:chExt cx="11580497" cy="3814356"/>
          </a:xfrm>
        </p:grpSpPr>
        <p:pic>
          <p:nvPicPr>
            <p:cNvPr id="4" name="Picture 108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3639" y="1541416"/>
              <a:ext cx="5673815" cy="381435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110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35485" y="1541416"/>
              <a:ext cx="5538651" cy="381435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1442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69817" y="1211580"/>
            <a:ext cx="11874137" cy="4666706"/>
            <a:chOff x="169817" y="1211580"/>
            <a:chExt cx="11874137" cy="4666706"/>
          </a:xfrm>
        </p:grpSpPr>
        <p:pic>
          <p:nvPicPr>
            <p:cNvPr id="2" name="Picture 2" descr="C:\Users\User\Downloads\WhatsApp Image 2020-11-23 at 21.53.28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17" y="1211580"/>
              <a:ext cx="6222274" cy="466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C:\Users\User\Downloads\WhatsApp Image 2020-11-23 at 13.23.55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28" y="1211580"/>
              <a:ext cx="5512526" cy="466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7349" y="560068"/>
            <a:ext cx="11488493" cy="4756515"/>
            <a:chOff x="387349" y="560068"/>
            <a:chExt cx="11488493" cy="4756515"/>
          </a:xfrm>
        </p:grpSpPr>
        <p:pic>
          <p:nvPicPr>
            <p:cNvPr id="2" name="Picture 107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7349" y="560068"/>
              <a:ext cx="5477873" cy="4756515"/>
            </a:xfrm>
            <a:prstGeom prst="rect">
              <a:avLst/>
            </a:prstGeom>
          </p:spPr>
        </p:pic>
        <p:pic>
          <p:nvPicPr>
            <p:cNvPr id="6" name="Picture 2" descr="C:\Users\User\Downloads\Сертификат Абайдельдинов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253" y="560068"/>
              <a:ext cx="5674589" cy="475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22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5798" y="1720584"/>
            <a:ext cx="12127656" cy="3739690"/>
            <a:chOff x="135798" y="1720584"/>
            <a:chExt cx="12127656" cy="3739690"/>
          </a:xfrm>
        </p:grpSpPr>
        <p:pic>
          <p:nvPicPr>
            <p:cNvPr id="1026" name="Picture 2" descr="C:\Users\User\Downloads\IMG-20210103-WA00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8" y="1720584"/>
              <a:ext cx="3954647" cy="37396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027" name="Picture 3" descr="C:\Users\User\Downloads\IMG-20210103-WA001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667" y="1720584"/>
              <a:ext cx="3871778" cy="36864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2" descr="C:\Users\User\Downloads\Айнұр Сағытжанқызы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825" y="1720584"/>
              <a:ext cx="4408629" cy="3739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9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10103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8" y="1283222"/>
            <a:ext cx="5422252" cy="40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-20210103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92" y="1283222"/>
            <a:ext cx="5408606" cy="40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-20210103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6" y="1069369"/>
            <a:ext cx="5409120" cy="4025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User\Downloads\IMG-20210103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64" y="1052869"/>
            <a:ext cx="5716360" cy="404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8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10103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75" y="2228518"/>
            <a:ext cx="5760721" cy="3989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ser\Downloads\IMG-20210103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228518"/>
            <a:ext cx="5394960" cy="3989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4503" y="197346"/>
            <a:ext cx="118349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Т.Қ.Жүргенов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колледжі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 4 топ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Бекболатұлы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Дінмұхаммед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SANAeducation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интеллектуалды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порталы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«Абай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әлемі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байқауына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&lt;"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Сұлу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жырдың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сұңқары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номинациясы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ипломмен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Байқауға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салысып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шәкірт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дайындағаны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Құрмет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грамамасымен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Алипбаева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Бақыт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Мамедқызы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5" y="213254"/>
            <a:ext cx="117783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Т.Қ.Жүргенов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колледжінің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студенттері"ТӘУЕЛСІЗДІККЕ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ТАРТУ"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байқауына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 6 топ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Бектұрсын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Қарақат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"Вокал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жанр"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БАС_ЖҮЛДЕ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 6 топ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Мырзахан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Мәди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"Вокал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жанр"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БАС_ЖҮЛДЕ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 4 топ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Пернебек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Мардан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"Вокал жанр"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БАС_ЖҮЛДЕ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Вокал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Меденова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Рыскен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Әбілдаевна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додасына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дайындағаны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диплом мен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қосқан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медалімен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Тәуелсіздікке-тарту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байқауын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"Спорт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жұлдыздары"ғылыми-әдістемелік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журналының"Білім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нұры"қосымшасымен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content.fala1-1.fna.fbcdn.net/v/t1.0-0/s600x600/131658996_2552951885002733_1663538362335247516_o.jpg?_nc_cat=103&amp;ccb=2&amp;_nc_sid=730e14&amp;_nc_ohc=2FiezTbJlMUAX_55B3P&amp;_nc_ht=scontent.fala1-1.fna&amp;tp=7&amp;oh=083b01bc967d53acb33330cdd7ef9705&amp;oe=6017FF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5" y="2730210"/>
            <a:ext cx="2443934" cy="306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https://scontent.fala1-1.fna.fbcdn.net/v/t1.0-0/s600x600/131975541_2552951888336066_8047445673719218075_o.jpg?_nc_cat=105&amp;ccb=2&amp;_nc_sid=730e14&amp;_nc_ohc=Ae1XakxB_jAAX9O2e8N&amp;_nc_ht=scontent.fala1-1.fna&amp;tp=7&amp;oh=25b18ed7d51f376def3abab11ee16dc1&amp;oe=60169B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9" y="2730210"/>
            <a:ext cx="2281237" cy="306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https://scontent.fala1-1.fna.fbcdn.net/v/t1.0-0/s600x600/131754335_2552951881669400_2701960772952428210_o.jpg?_nc_cat=107&amp;ccb=2&amp;_nc_sid=730e14&amp;_nc_ohc=wzDS0_saKAIAX8FVmWx&amp;_nc_ht=scontent.fala1-1.fna&amp;tp=7&amp;oh=846c28b168d8347ecacc6635ac4cf1b6&amp;oe=60190E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14" y="2730210"/>
            <a:ext cx="2443934" cy="306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2" name="Picture 8" descr="https://scontent.fala1-1.fna.fbcdn.net/v/t1.0-0/p480x480/131954732_2552951878336067_4959843717193443572_o.jpg?_nc_cat=109&amp;ccb=2&amp;_nc_sid=730e14&amp;_nc_ohc=lvKXBYcmooMAX9SfnuQ&amp;_nc_ht=scontent.fala1-1.fna&amp;tp=6&amp;oh=2f8a47d2edc2390238e35f3a566aa31e&amp;oe=6015D4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3" y="2730210"/>
            <a:ext cx="2286000" cy="306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4" name="Picture 10" descr="https://scontent.fala1-1.fna.fbcdn.net/v/t1.0-0/s600x600/131928751_2552951891669399_8431250884202980835_n.jpg?_nc_cat=111&amp;ccb=2&amp;_nc_sid=730e14&amp;_nc_ohc=TUF4U9DXNnkAX9Jye0b&amp;_nc_ht=scontent.fala1-1.fna&amp;tp=7&amp;oh=e12b539c117190512e4c73e044de1b8d&amp;oe=60170BC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68" y="2730210"/>
            <a:ext cx="1962511" cy="306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86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0" y="140068"/>
            <a:ext cx="117130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Т.Жүргенов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лттық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колледжі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студенттері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"ТӘУЕЛСІЗДІККЕ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ТАРТУ"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байқауы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",  2 курс 4 топ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Абдукаликова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Зейнекамал"Көркем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БАС_ЖҮЛДЕ".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курс 4 топ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Бекболатұлы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Дінмұхаммед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мөз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БАС_ЖҮЛДЕ".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курс 4 топ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Асан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Алтынбек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номенациясы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Театр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Умурзакова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Гульмира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Темирзаковна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қосқан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медалімен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Ұйымдастырушы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"Спорт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жұлдыздары"ғылыми-әдістемелік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журналының"Білім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нұры"қосымшасымен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8" y="2081764"/>
            <a:ext cx="3261363" cy="41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fala1-1.fna.fbcdn.net/v/t1.0-0/s600x600/131929595_2552931408338114_6409985806859675109_o.jpg?_nc_cat=103&amp;ccb=2&amp;_nc_sid=730e14&amp;_nc_ohc=LREXm2rpoWkAX-DoclQ&amp;_nc_ht=scontent.fala1-1.fna&amp;tp=7&amp;oh=f96b14ab20246d45fee12e41d787775a&amp;oe=60193E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75" y="2081763"/>
            <a:ext cx="3605936" cy="41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ет описания фот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63" y="2081763"/>
            <a:ext cx="3631970" cy="41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9" y="1092189"/>
            <a:ext cx="3700932" cy="404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4" name="Picture 2" descr="https://scontent.fala1-1.fna.fbcdn.net/v/t1.0-0/s600x600/131960233_2552931418338113_4504964875620709300_n.jpg?_nc_cat=102&amp;ccb=2&amp;_nc_sid=730e14&amp;_nc_ohc=HiwcCaQCoUMAX-Gll5y&amp;_nc_ht=scontent.fala1-1.fna&amp;tp=7&amp;oh=1d3a6266f596b75bb340d496bca47b13&amp;oe=60164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7" y="1034962"/>
            <a:ext cx="3449772" cy="409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https://scontent.fala1-1.fna.fbcdn.net/v/t1.0-0/s600x600/131723227_2552931421671446_2878239181151699899_n.jpg?_nc_cat=106&amp;ccb=2&amp;_nc_sid=730e14&amp;_nc_ohc=5DeOLuCCf9kAX8QwOg8&amp;_nc_ht=scontent.fala1-1.fna&amp;tp=7&amp;oh=8fc8de6aff9d71f88247568bd35c3273&amp;oe=6018FB9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r="2258" b="11771"/>
          <a:stretch/>
        </p:blipFill>
        <p:spPr bwMode="auto">
          <a:xfrm>
            <a:off x="7738108" y="1092189"/>
            <a:ext cx="4215351" cy="404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8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949" y="509451"/>
            <a:ext cx="10175965" cy="582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тарау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 - ӘДІСТЕМЕЛІК ЖҰМЫС 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– </a:t>
            </a:r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УЧЕБНО-МЕТОДИЧЕСКАЯ РАБОТА </a:t>
            </a:r>
            <a:endParaRPr lang="kk-KZ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10104-WA00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4797" r="20986" b="17072"/>
          <a:stretch/>
        </p:blipFill>
        <p:spPr bwMode="auto">
          <a:xfrm>
            <a:off x="212036" y="1643081"/>
            <a:ext cx="5340626" cy="38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-20210104-WA00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2200" r="15138" b="1964"/>
          <a:stretch/>
        </p:blipFill>
        <p:spPr bwMode="auto">
          <a:xfrm>
            <a:off x="5777948" y="1643081"/>
            <a:ext cx="6069496" cy="38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1252634"/>
            <a:ext cx="4011476" cy="5017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21" y="1252633"/>
            <a:ext cx="3893910" cy="5017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0" y="-84638"/>
            <a:ext cx="65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inheri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52114" y="625617"/>
            <a:ext cx="30436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Елбасы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Н.Ә.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Назарбаевтың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Болашаққа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бағдар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бағдармалық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мақаласын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педагогтер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насихаттау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құрметті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педагогі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байқауға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жеңімпаз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аттанғаны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І ДӘРЕЖЕЛІ ДИПЛОММЕН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ТӨС БЕЛГІСІМЕН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Т.Қ.Жүргенов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колледжінің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Вокалдық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аксамбль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Накибаева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Зияда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Нагиевна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" b="2937"/>
          <a:stretch/>
        </p:blipFill>
        <p:spPr bwMode="auto">
          <a:xfrm>
            <a:off x="212034" y="1868557"/>
            <a:ext cx="5884915" cy="457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Нет описания фот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1851"/>
          <a:stretch/>
        </p:blipFill>
        <p:spPr bwMode="auto">
          <a:xfrm>
            <a:off x="6308035" y="1868557"/>
            <a:ext cx="5658678" cy="457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12034" y="5332"/>
            <a:ext cx="11370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қауымдастығының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ұйымдастыруымен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ұстаздары-2020"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байқауына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ұсынған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танылғаны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Төралқасының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шешімімен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тәрбиесі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еліміздің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ісіне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қосқан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Үздік_педагог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төсбелгісімен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фортепиано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ұстазы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Смагулова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Сагитжановна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2" y="382013"/>
            <a:ext cx="11268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Т.Қ.Жүргенов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лттық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колледжінің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Көлжан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Отар-Алы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Өтепбергенұлын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Алматы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Ізетті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желтоқсан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ардагерлерін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құттықтауға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3" y="1399613"/>
            <a:ext cx="4114800" cy="514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90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252443"/>
            <a:ext cx="11652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курс 4 топ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Абдукаликова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Зейнекамал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ЖЕЛТОҚСАН ҚР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ТӘУЕЛСІЗДІК"мерекесі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қарсаңында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мүшәйрасында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 ОРЫН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Актер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шеберлігі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курс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Байзакова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Гүлбану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Рахманбердіқызы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оқытушысы:Сайммасаева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Гулвира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Бекенқызы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99" y="2124334"/>
            <a:ext cx="3528150" cy="441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48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-20210103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672046"/>
            <a:ext cx="5853735" cy="390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User\Downloads\IMG-20210103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5" y="1706458"/>
            <a:ext cx="5499462" cy="3871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38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На изображении может находиться: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90" y="727839"/>
            <a:ext cx="4063728" cy="5088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83" y="727838"/>
            <a:ext cx="4068115" cy="5088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30175" y="1358779"/>
            <a:ext cx="3135086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олледждің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мамандығының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1 курс 4 топ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студенті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Бекболатұлы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Дінмұхаммед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«ADEBI.KZ»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интеллектуалды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порталы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сайты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Тәуелсіздік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күні"мерейтойына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ұйымдастырған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Сөз-мерген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» интернет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байқауына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өз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шығармасы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Тәуелсіздікке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тағзым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өлеңін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орындап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1-дәрежелі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Алипбаева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Бахыт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Мамедқызы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Times New Roman" pitchFamily="18" charset="0"/>
                <a:cs typeface="Times New Roman" pitchFamily="18" charset="0"/>
              </a:rPr>
              <a:t>АЛҒЫС ХАТ» - пен МАРАПАТТАЛДЫ!!!</a:t>
            </a:r>
          </a:p>
        </p:txBody>
      </p:sp>
      <p:pic>
        <p:nvPicPr>
          <p:cNvPr id="10256" name="Picture 16" descr="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-841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-841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841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-673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10104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4000" r="5979" b="4763"/>
          <a:stretch/>
        </p:blipFill>
        <p:spPr bwMode="auto">
          <a:xfrm>
            <a:off x="156754" y="1080800"/>
            <a:ext cx="3513909" cy="48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-20210104-WA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3693" b="3048"/>
          <a:stretch/>
        </p:blipFill>
        <p:spPr bwMode="auto">
          <a:xfrm>
            <a:off x="3801291" y="1080801"/>
            <a:ext cx="3448595" cy="48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IMG-20210104-WA00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8381" r="2524" b="6857"/>
          <a:stretch/>
        </p:blipFill>
        <p:spPr bwMode="auto">
          <a:xfrm>
            <a:off x="7406640" y="1080800"/>
            <a:ext cx="4656910" cy="48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3548"/>
            <a:ext cx="11767930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258" y="542477"/>
            <a:ext cx="9144000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тарау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ҰЙЫМДАСТЫРУ-ӘДІСТЕМЕЛІК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ЖҰМЫС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ОРГАНИЗАЦИОННО-МЕТОДИЧЕСКАЯ РАБОТА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63" y="460715"/>
            <a:ext cx="11713028" cy="623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Қашықтықтан оқыту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студенттерінің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«Фортепиано»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концерті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өткізілді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желтоқсан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2020ж.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Фортепиано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ұстаздары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Байдильдаева Ш.Н. </a:t>
            </a: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Кеуелова С.Т. </a:t>
            </a: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Смагулова А.С. </a:t>
            </a: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Ташкенова А.К. </a:t>
            </a: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Иржанова И.А.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Кюй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Г.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Жубанова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Болатбекқызы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Диана 1 курс 4 топ 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Смагулова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А. С.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Ф. Лист «Грезы любви»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Студент: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Оспанов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Ерболат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 курс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Кеуелова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С. Т.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«Брат или брак»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фильмінен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музыка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Студент: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Ержан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Аманжол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 курс 4 топ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Ташкенова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А. К.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Klaus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Badelt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«Pirates of The Caribbean»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фильмінен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музыка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Студент: Жунусова Камилла 1 курс 5 топ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Иржанова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endParaRPr lang="ru-RU" dirty="0" smtClean="0">
              <a:hlinkClick r:id="rId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13013" y="1547344"/>
            <a:ext cx="8596580" cy="3751168"/>
            <a:chOff x="3434311" y="1593997"/>
            <a:chExt cx="8596580" cy="3751168"/>
          </a:xfrm>
        </p:grpSpPr>
        <p:pic>
          <p:nvPicPr>
            <p:cNvPr id="3074" name="Picture 2" descr="C:\Users\User\Downloads\IMG-20210104-WA00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r="8929" b="5255"/>
            <a:stretch/>
          </p:blipFill>
          <p:spPr bwMode="auto">
            <a:xfrm>
              <a:off x="8126963" y="1593997"/>
              <a:ext cx="3903928" cy="375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User\Downloads\IMG-20210104-WA005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311" y="1642188"/>
              <a:ext cx="4413020" cy="370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2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10104-WA00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4878" b="16952"/>
          <a:stretch/>
        </p:blipFill>
        <p:spPr bwMode="auto">
          <a:xfrm>
            <a:off x="503088" y="2159926"/>
            <a:ext cx="2449118" cy="38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10104-WA00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b="9524"/>
          <a:stretch/>
        </p:blipFill>
        <p:spPr bwMode="auto">
          <a:xfrm>
            <a:off x="3248710" y="2159924"/>
            <a:ext cx="2359992" cy="38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10104-WA00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r="358" b="20191"/>
          <a:stretch/>
        </p:blipFill>
        <p:spPr bwMode="auto">
          <a:xfrm>
            <a:off x="5808808" y="2159925"/>
            <a:ext cx="2592525" cy="38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709" y="0"/>
            <a:ext cx="11372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қтың тақырыбы: Монологтармен жұмыс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Сахна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платформасы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курс 6 топ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 саны: 13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қытушы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Абжапарова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Г.К.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15.12.2020ж.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11.00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1080" y="2159925"/>
            <a:ext cx="10925045" cy="3835927"/>
            <a:chOff x="531080" y="2159925"/>
            <a:chExt cx="10925045" cy="3835927"/>
          </a:xfrm>
        </p:grpSpPr>
        <p:pic>
          <p:nvPicPr>
            <p:cNvPr id="1029" name="Picture 5" descr="C:\Users\User\Downloads\IMG-20210104-WA006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90" r="-2942" b="8952"/>
            <a:stretch/>
          </p:blipFill>
          <p:spPr bwMode="auto">
            <a:xfrm>
              <a:off x="8601439" y="2159925"/>
              <a:ext cx="2854686" cy="383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ownloads\IMG-20210104-WA006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7" r="4878" b="16952"/>
            <a:stretch/>
          </p:blipFill>
          <p:spPr bwMode="auto">
            <a:xfrm>
              <a:off x="531080" y="2159927"/>
              <a:ext cx="2449118" cy="383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Downloads\IMG-20210104-WA006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9" b="9524"/>
            <a:stretch/>
          </p:blipFill>
          <p:spPr bwMode="auto">
            <a:xfrm>
              <a:off x="3276702" y="2159925"/>
              <a:ext cx="2359992" cy="383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User\Downloads\IMG-20210104-WA006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6" r="358" b="20191"/>
            <a:stretch/>
          </p:blipFill>
          <p:spPr bwMode="auto">
            <a:xfrm>
              <a:off x="5836800" y="2159926"/>
              <a:ext cx="2592525" cy="383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5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68045"/>
            <a:ext cx="119829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5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Ян Анджей Павел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Качмарек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Good bye»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Қиятова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Дильназ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 курс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Байдильдаева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Ш. Н.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6. «Ветреный»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фильмінен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музыка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Іңкәр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 курс 4 топ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Ташкенова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А. К.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7.Абай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Құнанбайұлы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Желсіз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түнде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ай»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Аширбек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Айгерим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 курс 4 топ 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Смагулова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А. С.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8. Б.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Аманжолов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Көкпар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Колмакова Василиса 1 курс 5 топ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Иржанова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9. Абай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Құнанбайұлы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Көзімнің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қарасы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Джумагулова Медина 1 курс 4 топ</a:t>
            </a: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Смагулова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А.С.</a:t>
            </a:r>
          </a:p>
          <a:p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И.С.Бах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Сицилиана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Турдыкулова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2 курс 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Кеуелова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С. Т.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Американдық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әні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Лиза»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Койбагарова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Камилла 2 курс 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Кеуелова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С. Т.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Rauf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Faik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сүйемін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Назгуль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Тажибай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2 курс 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Байдильдаева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Ш.Н.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13. Алексей Рыбников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«Тот самый Мюнхгаузен»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фильмінен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музыка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Құрманқожа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Сабина 2 курс 6 топ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Иржанова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Yiruma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«River flows in you»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Канаткали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Аяулым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1 курс 4 топ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Смагулова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А. С.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15. Абай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Құнанбайұлы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Желсіз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түнде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ай»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Студент: Ералиев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Мадияр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1 курс 4 топ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Ташкенова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А. К.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И.Фролов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«Шутка-сувенир»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Жунусова Камилла,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Колмакова Василиса 1 курс 5 топ</a:t>
            </a:r>
          </a:p>
          <a:p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Иржанова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737113" y="410817"/>
            <a:ext cx="8228464" cy="5860442"/>
            <a:chOff x="3737113" y="410817"/>
            <a:chExt cx="8228464" cy="5860442"/>
          </a:xfrm>
        </p:grpSpPr>
        <p:pic>
          <p:nvPicPr>
            <p:cNvPr id="2050" name="Picture 2" descr="C:\Users\User\Downloads\IMG-20210104-WA0051 (1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9" t="10915" r="9786" b="5844"/>
            <a:stretch/>
          </p:blipFill>
          <p:spPr bwMode="auto">
            <a:xfrm>
              <a:off x="3737113" y="410817"/>
              <a:ext cx="3922644" cy="246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User\Downloads\IMG-20210104-WA005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r="8821"/>
            <a:stretch/>
          </p:blipFill>
          <p:spPr bwMode="auto">
            <a:xfrm>
              <a:off x="7789816" y="410817"/>
              <a:ext cx="4175761" cy="246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\Downloads\IMG-20210104-WA005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8" r="15143" b="2465"/>
            <a:stretch/>
          </p:blipFill>
          <p:spPr bwMode="auto">
            <a:xfrm>
              <a:off x="7850776" y="3048816"/>
              <a:ext cx="4053840" cy="322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User\Downloads\IMG-20210104-WA005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5" t="2000" r="28000" b="2000"/>
            <a:stretch/>
          </p:blipFill>
          <p:spPr bwMode="auto">
            <a:xfrm>
              <a:off x="3767310" y="3048816"/>
              <a:ext cx="3862250" cy="322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0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image-13-11-20-09-25-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/>
          <a:stretch/>
        </p:blipFill>
        <p:spPr bwMode="auto">
          <a:xfrm>
            <a:off x="3051649" y="2010634"/>
            <a:ext cx="2697482" cy="394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 descr="C:\Users\User\Downloads\S10105-0139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048" r="-3276" b="29524"/>
          <a:stretch/>
        </p:blipFill>
        <p:spPr bwMode="auto">
          <a:xfrm>
            <a:off x="5998124" y="489466"/>
            <a:ext cx="3183499" cy="39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S10105-0135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3157" b="24381"/>
          <a:stretch/>
        </p:blipFill>
        <p:spPr bwMode="auto">
          <a:xfrm>
            <a:off x="296611" y="257652"/>
            <a:ext cx="2666675" cy="35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S10105-0138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1" r="-2938" b="30857"/>
          <a:stretch/>
        </p:blipFill>
        <p:spPr bwMode="auto">
          <a:xfrm>
            <a:off x="9181623" y="1377361"/>
            <a:ext cx="2797017" cy="41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-20210104-WA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2667" r="11179"/>
          <a:stretch/>
        </p:blipFill>
        <p:spPr bwMode="auto">
          <a:xfrm>
            <a:off x="346166" y="1188719"/>
            <a:ext cx="498348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IMG-20210104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93" y="1188718"/>
            <a:ext cx="5384619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4607" y="305874"/>
            <a:ext cx="5058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онлайн «Дара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байқауының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Абдукаликова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Зейнекамал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8194" name="Picture 2" descr="C:\Users\User\Downloads\S10105-013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1" r="2818" b="30095"/>
          <a:stretch/>
        </p:blipFill>
        <p:spPr bwMode="auto">
          <a:xfrm>
            <a:off x="5695164" y="2337199"/>
            <a:ext cx="3748904" cy="2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S10105-0135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191" r="-3616" b="31238"/>
          <a:stretch/>
        </p:blipFill>
        <p:spPr bwMode="auto">
          <a:xfrm>
            <a:off x="8250751" y="4013904"/>
            <a:ext cx="3545010" cy="24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S10105-0136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34475"/>
          <a:stretch/>
        </p:blipFill>
        <p:spPr bwMode="auto">
          <a:xfrm>
            <a:off x="496389" y="305874"/>
            <a:ext cx="4950821" cy="48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S10105-013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9" b="29905"/>
          <a:stretch/>
        </p:blipFill>
        <p:spPr bwMode="auto">
          <a:xfrm>
            <a:off x="274320" y="1541415"/>
            <a:ext cx="5512390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S10105-013536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6" t="36381" r="-906" b="32571"/>
          <a:stretch/>
        </p:blipFill>
        <p:spPr bwMode="auto">
          <a:xfrm>
            <a:off x="6022112" y="1580605"/>
            <a:ext cx="5865087" cy="4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S10105-013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7" b="31619"/>
          <a:stretch/>
        </p:blipFill>
        <p:spPr bwMode="auto">
          <a:xfrm>
            <a:off x="418147" y="770709"/>
            <a:ext cx="5094379" cy="51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wnloads\S10105-0138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32190"/>
          <a:stretch/>
        </p:blipFill>
        <p:spPr bwMode="auto">
          <a:xfrm>
            <a:off x="5943735" y="875212"/>
            <a:ext cx="6034905" cy="51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wnloads\S10105-0135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4286" r="3157" b="16381"/>
          <a:stretch/>
        </p:blipFill>
        <p:spPr bwMode="auto">
          <a:xfrm>
            <a:off x="548640" y="888273"/>
            <a:ext cx="4049486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MG-20210104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24" y="888274"/>
            <a:ext cx="6744293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3548"/>
            <a:ext cx="11767930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258" y="542477"/>
            <a:ext cx="9144000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тарау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ЖҰМЫСЫ</a:t>
            </a:r>
            <a:endParaRPr lang="kk-KZ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 РАБОТА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6" y="192652"/>
            <a:ext cx="1095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Т.Қ.Жүргенов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академиясы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колледжінің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оқытушысы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Д.Ж.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Базаркулов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министрлігінің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тапсырысы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Абай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каналына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А.Құнанбаевтың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175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мерей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тойына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Абайдан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аманат» концерт-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спектаклін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қойды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C:\Users\User\Downloads\S10105-03272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"/>
          <a:stretch/>
        </p:blipFill>
        <p:spPr bwMode="auto">
          <a:xfrm>
            <a:off x="4297679" y="1216990"/>
            <a:ext cx="7040879" cy="29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13805" y="1392981"/>
            <a:ext cx="10824753" cy="5229338"/>
            <a:chOff x="513805" y="1392981"/>
            <a:chExt cx="10824753" cy="5229338"/>
          </a:xfrm>
        </p:grpSpPr>
        <p:pic>
          <p:nvPicPr>
            <p:cNvPr id="17410" name="Picture 2" descr="C:\Users\User\Downloads\S10105-03262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3" t="7142" r="7072" b="12858"/>
            <a:stretch/>
          </p:blipFill>
          <p:spPr bwMode="auto">
            <a:xfrm>
              <a:off x="605245" y="1392981"/>
              <a:ext cx="3431178" cy="27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1" name="Picture 3" descr="C:\Users\User\Downloads\S10105-032613 (1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144" b="20000"/>
            <a:stretch/>
          </p:blipFill>
          <p:spPr bwMode="auto">
            <a:xfrm>
              <a:off x="513805" y="4362994"/>
              <a:ext cx="3614058" cy="211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7" descr="C:\Users\User\Downloads\S10105-032732 (1)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9" t="15047" r="14821" b="20953"/>
            <a:stretch/>
          </p:blipFill>
          <p:spPr bwMode="auto">
            <a:xfrm>
              <a:off x="4297679" y="4219853"/>
              <a:ext cx="7040879" cy="240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9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ownloads\S10105-032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23"/>
          <a:stretch/>
        </p:blipFill>
        <p:spPr bwMode="auto">
          <a:xfrm>
            <a:off x="313509" y="584562"/>
            <a:ext cx="3892731" cy="23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User\Downloads\S10105-0327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"/>
          <a:stretch/>
        </p:blipFill>
        <p:spPr bwMode="auto">
          <a:xfrm>
            <a:off x="4454434" y="584563"/>
            <a:ext cx="4258492" cy="23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ownloads\S10105-032650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r="8824" b="-565"/>
          <a:stretch/>
        </p:blipFill>
        <p:spPr bwMode="auto">
          <a:xfrm>
            <a:off x="261257" y="3339190"/>
            <a:ext cx="3944983" cy="2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ownloads\S10105-0326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8"/>
          <a:stretch/>
        </p:blipFill>
        <p:spPr bwMode="auto">
          <a:xfrm>
            <a:off x="4336869" y="3339189"/>
            <a:ext cx="4376058" cy="2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ownloads\S10105-032637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9737" b="4985"/>
          <a:stretch/>
        </p:blipFill>
        <p:spPr bwMode="auto">
          <a:xfrm>
            <a:off x="8852452" y="584564"/>
            <a:ext cx="3139251" cy="23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ownloads\S10105-032727 (2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5179" b="2667"/>
          <a:stretch/>
        </p:blipFill>
        <p:spPr bwMode="auto">
          <a:xfrm>
            <a:off x="8778240" y="3339189"/>
            <a:ext cx="3213463" cy="2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691" y="448883"/>
            <a:ext cx="10973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Тема урока «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Виды дыхания. Гласные и согласные звуки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Дисциплина: Сценическая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речь.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платформа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Курс: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I , 5 группа (специализация «Актер музыкального театра»)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Количество студентов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10 человек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Костюченко Татьяна Александровна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Дата: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Октябрь 2020 г.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Тема урока: Виды дыхания. Гласные и согласные звуки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0465" y="1820483"/>
            <a:ext cx="10605173" cy="5377151"/>
            <a:chOff x="354563" y="448883"/>
            <a:chExt cx="10605173" cy="5377151"/>
          </a:xfrm>
        </p:grpSpPr>
        <p:pic>
          <p:nvPicPr>
            <p:cNvPr id="3076" name="Picture 4" descr="C:\Users\User\Downloads\IMG-20210104-WA008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5" t="2012" r="2049" b="-14286"/>
            <a:stretch/>
          </p:blipFill>
          <p:spPr bwMode="auto">
            <a:xfrm>
              <a:off x="6285933" y="448883"/>
              <a:ext cx="4673803" cy="211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User\Downloads\IMG-20210104-WA008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7" t="-912" r="5675"/>
            <a:stretch/>
          </p:blipFill>
          <p:spPr bwMode="auto">
            <a:xfrm>
              <a:off x="6382554" y="2479784"/>
              <a:ext cx="4480560" cy="334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ownloads\IMG-20210104-WA008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7" t="633" r="22222" b="2836"/>
            <a:stretch/>
          </p:blipFill>
          <p:spPr bwMode="auto">
            <a:xfrm>
              <a:off x="354563" y="2475202"/>
              <a:ext cx="3448594" cy="335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Downloads\IMG-20210104-WA008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7" t="2181" r="33294" b="2696"/>
            <a:stretch/>
          </p:blipFill>
          <p:spPr bwMode="auto">
            <a:xfrm>
              <a:off x="3920623" y="2479784"/>
              <a:ext cx="2194560" cy="33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2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382013"/>
            <a:ext cx="1081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мамандығының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курс 6 топ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 16 желтоқсан Қазақстан  Республикасының  Тәуелсіздік күнімен құттықтап, челлендж ұйымдастырды. Жетекшісі: Маханов М.Ж.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5945" y="1493859"/>
            <a:ext cx="11887670" cy="5207387"/>
            <a:chOff x="195945" y="1493859"/>
            <a:chExt cx="11887670" cy="5207387"/>
          </a:xfrm>
        </p:grpSpPr>
        <p:pic>
          <p:nvPicPr>
            <p:cNvPr id="1027" name="Picture 3" descr="C:\Users\User\Downloads\S10105-00455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" r="13530"/>
            <a:stretch/>
          </p:blipFill>
          <p:spPr bwMode="auto">
            <a:xfrm>
              <a:off x="3420765" y="1509712"/>
              <a:ext cx="3043646" cy="198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User\Downloads\S10105-00462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" r="13396"/>
            <a:stretch/>
          </p:blipFill>
          <p:spPr bwMode="auto">
            <a:xfrm>
              <a:off x="6600862" y="1525564"/>
              <a:ext cx="3174274" cy="198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User\Downloads\S10105-00471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r="13514"/>
            <a:stretch/>
          </p:blipFill>
          <p:spPr bwMode="auto">
            <a:xfrm>
              <a:off x="9921807" y="3945296"/>
              <a:ext cx="2161808" cy="268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User\Downloads\S10105-00471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8" t="5571" r="21036"/>
            <a:stretch/>
          </p:blipFill>
          <p:spPr bwMode="auto">
            <a:xfrm>
              <a:off x="3540035" y="3945295"/>
              <a:ext cx="3043646" cy="273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User\Downloads\S10105-004611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1" t="7671" r="27036"/>
            <a:stretch/>
          </p:blipFill>
          <p:spPr bwMode="auto">
            <a:xfrm>
              <a:off x="195945" y="4284617"/>
              <a:ext cx="3108958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User\Downloads\S10105-00464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" t="3125" r="13857"/>
            <a:stretch/>
          </p:blipFill>
          <p:spPr bwMode="auto">
            <a:xfrm>
              <a:off x="6688538" y="3945296"/>
              <a:ext cx="3008576" cy="268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User\Downloads\S10105-004616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4" r="14021"/>
            <a:stretch/>
          </p:blipFill>
          <p:spPr bwMode="auto">
            <a:xfrm>
              <a:off x="447733" y="1541417"/>
              <a:ext cx="2759293" cy="250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User\Downloads\S10105-004638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8" t="5571" r="13697"/>
            <a:stretch/>
          </p:blipFill>
          <p:spPr bwMode="auto">
            <a:xfrm>
              <a:off x="9921807" y="1493859"/>
              <a:ext cx="2135342" cy="201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66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S10105-005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r="-3954" b="40571"/>
          <a:stretch/>
        </p:blipFill>
        <p:spPr bwMode="auto">
          <a:xfrm>
            <a:off x="174170" y="2607836"/>
            <a:ext cx="4010162" cy="19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S10105-0059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4" b="43810"/>
          <a:stretch/>
        </p:blipFill>
        <p:spPr bwMode="auto">
          <a:xfrm>
            <a:off x="174171" y="4811295"/>
            <a:ext cx="4010162" cy="18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S10105-010022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14477" r="14928" b="13333"/>
          <a:stretch/>
        </p:blipFill>
        <p:spPr bwMode="auto">
          <a:xfrm>
            <a:off x="4376058" y="1110340"/>
            <a:ext cx="4355687" cy="23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S10105-0100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12095" r="15893" b="12476"/>
          <a:stretch/>
        </p:blipFill>
        <p:spPr bwMode="auto">
          <a:xfrm>
            <a:off x="4376058" y="3722913"/>
            <a:ext cx="4424140" cy="29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S10105-0112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8" t="2688" r="36757" b="13833"/>
          <a:stretch/>
        </p:blipFill>
        <p:spPr bwMode="auto">
          <a:xfrm>
            <a:off x="9026435" y="1097017"/>
            <a:ext cx="2729948" cy="2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S10105-01114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3" t="-286" r="40182" b="27726"/>
          <a:stretch/>
        </p:blipFill>
        <p:spPr bwMode="auto">
          <a:xfrm>
            <a:off x="9054644" y="3803198"/>
            <a:ext cx="2701739" cy="28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170" y="655639"/>
            <a:ext cx="3731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 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і 16 желтоқсан Қазақстан  Республикасының  Тәуелсіздік күнімен құттықтап, челлендж ұйымдастырды. Жетекшісі: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Байзакова Г.Р.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10105-0112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8" t="14476" r="27893" b="13905"/>
          <a:stretch/>
        </p:blipFill>
        <p:spPr bwMode="auto">
          <a:xfrm>
            <a:off x="248193" y="560948"/>
            <a:ext cx="3278778" cy="32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S10105-01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23431" r="22255" b="23428"/>
          <a:stretch/>
        </p:blipFill>
        <p:spPr bwMode="auto">
          <a:xfrm>
            <a:off x="3856193" y="560948"/>
            <a:ext cx="5117989" cy="32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S10105-0112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9" t="15238" r="38608" b="17441"/>
          <a:stretch/>
        </p:blipFill>
        <p:spPr bwMode="auto">
          <a:xfrm>
            <a:off x="9109923" y="560948"/>
            <a:ext cx="2623930" cy="32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S10105-011148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2285" r="37214" b="32571"/>
          <a:stretch/>
        </p:blipFill>
        <p:spPr bwMode="auto">
          <a:xfrm>
            <a:off x="9175047" y="3947288"/>
            <a:ext cx="2558806" cy="26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S10105-0100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26285" r="17393" b="20762"/>
          <a:stretch/>
        </p:blipFill>
        <p:spPr bwMode="auto">
          <a:xfrm>
            <a:off x="3856192" y="3947288"/>
            <a:ext cx="5117989" cy="2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S10105-0111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t="20190" r="31643" b="14476"/>
          <a:stretch/>
        </p:blipFill>
        <p:spPr bwMode="auto">
          <a:xfrm>
            <a:off x="248193" y="4151876"/>
            <a:ext cx="3278778" cy="24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183" y="433140"/>
            <a:ext cx="774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 4 топ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і 16 желтоқсан Қазақстан  Республикасының  Тәуелсіздік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күніне арнап тарту жасады.</a:t>
            </a:r>
          </a:p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Жетекшісі: Байзакова Г.Р.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6227" y="1528355"/>
            <a:ext cx="11042264" cy="5001445"/>
            <a:chOff x="296227" y="1528355"/>
            <a:chExt cx="11042264" cy="5001445"/>
          </a:xfrm>
        </p:grpSpPr>
        <p:pic>
          <p:nvPicPr>
            <p:cNvPr id="4102" name="Picture 6" descr="C:\Users\User\Downloads\S10105-0129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5" r="22622" b="38857"/>
            <a:stretch/>
          </p:blipFill>
          <p:spPr bwMode="auto">
            <a:xfrm>
              <a:off x="8712926" y="1554479"/>
              <a:ext cx="2495005" cy="212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296227" y="1528355"/>
              <a:ext cx="11042264" cy="5001445"/>
              <a:chOff x="296227" y="1528355"/>
              <a:chExt cx="11042264" cy="5001445"/>
            </a:xfrm>
          </p:grpSpPr>
          <p:pic>
            <p:nvPicPr>
              <p:cNvPr id="4099" name="Picture 3" descr="C:\Users\User\Downloads\S10105-012859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79" b="30666"/>
              <a:stretch/>
            </p:blipFill>
            <p:spPr bwMode="auto">
              <a:xfrm>
                <a:off x="3618547" y="1528355"/>
                <a:ext cx="2476275" cy="218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C:\Users\User\Downloads\S10105-01273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75" b="28571"/>
              <a:stretch/>
            </p:blipFill>
            <p:spPr bwMode="auto">
              <a:xfrm>
                <a:off x="6231120" y="1528355"/>
                <a:ext cx="2285863" cy="218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1" name="Picture 5" descr="C:\Users\User\Downloads\S10105-012955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33143" r="-8018" b="39238"/>
              <a:stretch/>
            </p:blipFill>
            <p:spPr bwMode="auto">
              <a:xfrm>
                <a:off x="296227" y="1528355"/>
                <a:ext cx="3426687" cy="218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C:\Users\User\Downloads\S10105-012950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762" r="80" b="24428"/>
              <a:stretch/>
            </p:blipFill>
            <p:spPr bwMode="auto">
              <a:xfrm>
                <a:off x="5617028" y="3888221"/>
                <a:ext cx="2613613" cy="254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5" name="Picture 9" descr="C:\Users\User\Downloads\S10105-012925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62" b="31809"/>
              <a:stretch/>
            </p:blipFill>
            <p:spPr bwMode="auto">
              <a:xfrm>
                <a:off x="8582364" y="3909057"/>
                <a:ext cx="2756127" cy="2519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C:\Users\User\Downloads\S10105-013007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41" t="18666" r="22741" b="24780"/>
              <a:stretch/>
            </p:blipFill>
            <p:spPr bwMode="auto">
              <a:xfrm>
                <a:off x="3618548" y="3928485"/>
                <a:ext cx="1854790" cy="2500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7" name="Picture 11" descr="C:\Users\User\Downloads\S10105-013112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048" r="3495" b="33905"/>
              <a:stretch/>
            </p:blipFill>
            <p:spPr bwMode="auto">
              <a:xfrm>
                <a:off x="296227" y="3888222"/>
                <a:ext cx="3047864" cy="2641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62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S10105-0131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r="2818" b="37714"/>
          <a:stretch/>
        </p:blipFill>
        <p:spPr bwMode="auto">
          <a:xfrm>
            <a:off x="169952" y="666206"/>
            <a:ext cx="35007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S10105-0131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22285" r="22458" b="33430"/>
          <a:stretch/>
        </p:blipFill>
        <p:spPr bwMode="auto">
          <a:xfrm>
            <a:off x="6875280" y="708661"/>
            <a:ext cx="2129246" cy="28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S10105-0131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22339" r="21443" b="30286"/>
          <a:stretch/>
        </p:blipFill>
        <p:spPr bwMode="auto">
          <a:xfrm>
            <a:off x="9377240" y="708661"/>
            <a:ext cx="2168434" cy="28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S10105-0130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7" b="34667"/>
          <a:stretch/>
        </p:blipFill>
        <p:spPr bwMode="auto">
          <a:xfrm>
            <a:off x="169952" y="3370218"/>
            <a:ext cx="3592151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S10105-01303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4" r="3804" b="32780"/>
          <a:stretch/>
        </p:blipFill>
        <p:spPr bwMode="auto">
          <a:xfrm>
            <a:off x="3892732" y="666206"/>
            <a:ext cx="276932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ownloads\S10105-013112 (1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r="2201" b="34095"/>
          <a:stretch/>
        </p:blipFill>
        <p:spPr bwMode="auto">
          <a:xfrm>
            <a:off x="3984308" y="3809434"/>
            <a:ext cx="3226389" cy="27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" y="226648"/>
            <a:ext cx="1098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Студенты 1 курса 5 группы КазНАИ им Т.Жургенова , колледжа по специальности «Актерское искусство, а так же их педагоги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И.В.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Ермашов и Т.А. Костюченко поздравили казахстанцев с Днем Независимости Республики.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ownloads\S10105-013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45334"/>
          <a:stretch/>
        </p:blipFill>
        <p:spPr bwMode="auto">
          <a:xfrm>
            <a:off x="309562" y="1254034"/>
            <a:ext cx="3857625" cy="18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S10105-0132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571" r="-230" b="44952"/>
          <a:stretch/>
        </p:blipFill>
        <p:spPr bwMode="auto">
          <a:xfrm>
            <a:off x="4454571" y="1397725"/>
            <a:ext cx="2899818" cy="18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S10105-0132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4" r="4511" b="39809"/>
          <a:stretch/>
        </p:blipFill>
        <p:spPr bwMode="auto">
          <a:xfrm>
            <a:off x="7419837" y="1149978"/>
            <a:ext cx="4428173" cy="20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S10105-0133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39428"/>
          <a:stretch/>
        </p:blipFill>
        <p:spPr bwMode="auto">
          <a:xfrm>
            <a:off x="309562" y="3566159"/>
            <a:ext cx="3857625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ownloads\S10105-01324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r="4173" b="44191"/>
          <a:stretch/>
        </p:blipFill>
        <p:spPr bwMode="auto">
          <a:xfrm>
            <a:off x="8255727" y="3566157"/>
            <a:ext cx="3696653" cy="21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ownloads\S10105-0132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2" r="3834" b="44191"/>
          <a:stretch/>
        </p:blipFill>
        <p:spPr bwMode="auto">
          <a:xfrm>
            <a:off x="4271691" y="3566159"/>
            <a:ext cx="3709716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S10105-013347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3" b="35238"/>
          <a:stretch/>
        </p:blipFill>
        <p:spPr bwMode="auto">
          <a:xfrm>
            <a:off x="4432866" y="2129245"/>
            <a:ext cx="3857625" cy="21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S10105-0134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r="5866" b="36571"/>
          <a:stretch/>
        </p:blipFill>
        <p:spPr bwMode="auto">
          <a:xfrm>
            <a:off x="535848" y="927461"/>
            <a:ext cx="3631339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S10105-0134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524" r="-4970" b="35428"/>
          <a:stretch/>
        </p:blipFill>
        <p:spPr bwMode="auto">
          <a:xfrm>
            <a:off x="535848" y="3363685"/>
            <a:ext cx="3631339" cy="21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S10105-0134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r="3834" b="40762"/>
          <a:stretch/>
        </p:blipFill>
        <p:spPr bwMode="auto">
          <a:xfrm>
            <a:off x="4506821" y="209005"/>
            <a:ext cx="3709716" cy="16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S10105-0134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r="2479" b="35428"/>
          <a:stretch/>
        </p:blipFill>
        <p:spPr bwMode="auto">
          <a:xfrm>
            <a:off x="4167187" y="4728754"/>
            <a:ext cx="3761967" cy="18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ownloads\S10105-01344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906" r="-4970" b="36380"/>
          <a:stretch/>
        </p:blipFill>
        <p:spPr bwMode="auto">
          <a:xfrm>
            <a:off x="8534263" y="91439"/>
            <a:ext cx="3509502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ownloads\S10105-01335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3" r="2479" b="41524"/>
          <a:stretch/>
        </p:blipFill>
        <p:spPr bwMode="auto">
          <a:xfrm>
            <a:off x="8086044" y="4728754"/>
            <a:ext cx="3761967" cy="17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Downloads\S10105-01335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5" r="2479" b="40571"/>
          <a:stretch/>
        </p:blipFill>
        <p:spPr bwMode="auto">
          <a:xfrm>
            <a:off x="8408030" y="2377438"/>
            <a:ext cx="3635735" cy="19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882" y="3267635"/>
            <a:ext cx="102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8288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НАЗАРЛАРЫҢЫЗҒА  РАХМЕТ !!!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8" y="213585"/>
            <a:ext cx="1136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қтың тақырыбы: Домбыра – халық мұрасы»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Факультатив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Домбыра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Курс: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курс 6 топ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 саны: 16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Әкім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Ұ.Т.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10.12.2020ж.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10.00.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платформасы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Мақсаты: Домбыраны жетік меңгеру, техниканы дамыту, жаңартылған репертуарды орындау. Домбыраның қоғамдағы рөлі және маңызы туралы студенттердің ойын тыңдау.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7718\Downloads\WhatsApp Image 2020-12-10 at 10.37.17 (1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r="4870" b="12681"/>
          <a:stretch/>
        </p:blipFill>
        <p:spPr bwMode="auto">
          <a:xfrm>
            <a:off x="400457" y="2808514"/>
            <a:ext cx="2551749" cy="309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7718\Downloads\WhatsApp Image 2020-12-10 at 10.37.15 (1)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12351"/>
          <a:stretch/>
        </p:blipFill>
        <p:spPr bwMode="auto">
          <a:xfrm>
            <a:off x="3758645" y="2808513"/>
            <a:ext cx="2299063" cy="309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7718\Downloads\WhatsApp Image 2020-12-10 at 10.37.15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03" r="-3894" b="15323"/>
          <a:stretch/>
        </p:blipFill>
        <p:spPr bwMode="auto">
          <a:xfrm>
            <a:off x="6903436" y="2808514"/>
            <a:ext cx="2439080" cy="309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9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63548"/>
            <a:ext cx="11767930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E9943A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258" y="542477"/>
            <a:ext cx="9144000" cy="545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тарау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ҒЫЛЫМИ-ЗЕРТТЕУ ЖӘНЕ ШЫҒАРМАШЫЛЫҚ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ЖҰМЫС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kk-KZ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ТВОРЧЕСКАЯ РАБОТА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045" y="1235208"/>
            <a:ext cx="11058615" cy="3767866"/>
            <a:chOff x="390045" y="1235208"/>
            <a:chExt cx="11058615" cy="3767866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45" y="1235208"/>
              <a:ext cx="5075827" cy="376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359" y="1235208"/>
              <a:ext cx="5151301" cy="3767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31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7624" y="1225329"/>
            <a:ext cx="11510245" cy="4809052"/>
            <a:chOff x="367624" y="1225329"/>
            <a:chExt cx="11510245" cy="4809052"/>
          </a:xfrm>
        </p:grpSpPr>
        <p:pic>
          <p:nvPicPr>
            <p:cNvPr id="5" name="Рисунок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24" y="1225329"/>
              <a:ext cx="5039191" cy="480905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Рисунок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221" y="1225329"/>
              <a:ext cx="5775648" cy="480905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1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9120" y="1667435"/>
            <a:ext cx="11241666" cy="4000665"/>
            <a:chOff x="579120" y="1667435"/>
            <a:chExt cx="11241666" cy="4000665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" y="1667435"/>
              <a:ext cx="4665233" cy="400066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2" descr="C:\Users\User\Downloads\IMG-20210103-WA0024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t="4189" r="7524" b="13905"/>
            <a:stretch/>
          </p:blipFill>
          <p:spPr bwMode="auto">
            <a:xfrm>
              <a:off x="5617029" y="1667435"/>
              <a:ext cx="6203757" cy="400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07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5253</TotalTime>
  <Words>1284</Words>
  <Application>Microsoft Office PowerPoint</Application>
  <PresentationFormat>Широкоэкранный</PresentationFormat>
  <Paragraphs>168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Georgia</vt:lpstr>
      <vt:lpstr>inherit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937</cp:revision>
  <cp:lastPrinted>2018-01-16T08:52:56Z</cp:lastPrinted>
  <dcterms:created xsi:type="dcterms:W3CDTF">2017-06-25T15:45:02Z</dcterms:created>
  <dcterms:modified xsi:type="dcterms:W3CDTF">2021-02-22T07:49:40Z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4022463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